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60" r:id="rId3"/>
    <p:sldId id="262" r:id="rId4"/>
    <p:sldId id="261" r:id="rId5"/>
  </p:sldIdLst>
  <p:sldSz cx="9144000" cy="5143500" type="screen16x9"/>
  <p:notesSz cx="6858000" cy="9144000"/>
  <p:embeddedFontLst>
    <p:embeddedFont>
      <p:font typeface="Alfa Slab One" panose="020B0604020202020204" charset="0"/>
      <p:regular r:id="rId7"/>
    </p:embeddedFont>
    <p:embeddedFont>
      <p:font typeface="Proxima Nova" panose="020B060402020202020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92" y="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ame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8520600" cy="195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Humans of Our Place</a:t>
            </a: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1033875" y="3205000"/>
            <a:ext cx="73404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Add a slide for your partner after the sample slides. Delete the sample slides once everyone is done. Be sure to give yourself credit for your interview by putting By: Your Name under the slide of your partner.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outdoor, sky, helmet&#10;&#10;Description automatically generated">
            <a:extLst>
              <a:ext uri="{FF2B5EF4-FFF2-40B4-BE49-F238E27FC236}">
                <a16:creationId xmlns:a16="http://schemas.microsoft.com/office/drawing/2014/main" id="{7B23780B-4263-C064-3700-019261CCA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97" y="1872684"/>
            <a:ext cx="4385040" cy="2913256"/>
          </a:xfrm>
          <a:prstGeom prst="rect">
            <a:avLst/>
          </a:prstGeom>
        </p:spPr>
      </p:pic>
      <p:sp>
        <p:nvSpPr>
          <p:cNvPr id="3" name="Google Shape;63;p14">
            <a:extLst>
              <a:ext uri="{FF2B5EF4-FFF2-40B4-BE49-F238E27FC236}">
                <a16:creationId xmlns:a16="http://schemas.microsoft.com/office/drawing/2014/main" id="{3DEACF8E-2823-CA8C-4DBB-151F5B4EAC26}"/>
              </a:ext>
            </a:extLst>
          </p:cNvPr>
          <p:cNvSpPr txBox="1">
            <a:spLocks/>
          </p:cNvSpPr>
          <p:nvPr/>
        </p:nvSpPr>
        <p:spPr>
          <a:xfrm>
            <a:off x="4310871" y="357560"/>
            <a:ext cx="4305600" cy="3592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pPr algn="ctr"/>
            <a:r>
              <a:rPr lang="en-US" sz="2200" dirty="0"/>
              <a:t>“It’s just fascinating to me how [...] different people can be in the same setting and capture different images, and think about what they’re seeing in different ways, so I just love taking photos.”</a:t>
            </a:r>
          </a:p>
          <a:p>
            <a:pPr algn="ctr"/>
            <a:r>
              <a:rPr lang="en-US" sz="2400" dirty="0">
                <a:solidFill>
                  <a:srgbClr val="CC0000"/>
                </a:solidFill>
              </a:rPr>
              <a:t>-Scott Girard, Cap Times</a:t>
            </a:r>
          </a:p>
          <a:p>
            <a:pPr algn="ctr"/>
            <a:r>
              <a:rPr lang="en-US" sz="2400" dirty="0">
                <a:solidFill>
                  <a:srgbClr val="CC0000"/>
                </a:solidFill>
              </a:rPr>
              <a:t>Youth Press Corps Facilitator</a:t>
            </a:r>
          </a:p>
          <a:p>
            <a:pPr algn="ctr"/>
            <a:r>
              <a:rPr lang="en-US" sz="650" dirty="0">
                <a:solidFill>
                  <a:srgbClr val="CC0000"/>
                </a:solidFill>
              </a:rPr>
              <a:t>by Laura </a:t>
            </a:r>
            <a:r>
              <a:rPr lang="en-US" sz="650" dirty="0" err="1">
                <a:solidFill>
                  <a:srgbClr val="CC0000"/>
                </a:solidFill>
              </a:rPr>
              <a:t>Streyle</a:t>
            </a:r>
            <a:endParaRPr lang="en-US" sz="650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079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3;p14">
            <a:extLst>
              <a:ext uri="{FF2B5EF4-FFF2-40B4-BE49-F238E27FC236}">
                <a16:creationId xmlns:a16="http://schemas.microsoft.com/office/drawing/2014/main" id="{1A1A8EAC-DAD1-F8F0-D84E-6A96018B5870}"/>
              </a:ext>
            </a:extLst>
          </p:cNvPr>
          <p:cNvSpPr txBox="1">
            <a:spLocks/>
          </p:cNvSpPr>
          <p:nvPr/>
        </p:nvSpPr>
        <p:spPr>
          <a:xfrm>
            <a:off x="637320" y="527059"/>
            <a:ext cx="4305600" cy="3592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pPr algn="ctr"/>
            <a:r>
              <a:rPr lang="en-US" sz="2200" dirty="0"/>
              <a:t>“</a:t>
            </a:r>
            <a:r>
              <a:rPr lang="en" sz="2200" dirty="0"/>
              <a:t>I really need to write to understand my thoughts, so that’s something I’m passionate about. [...] It’s just kind of my thinking, but I still find it very important. […] [It’s] kind of hard, but I’m passionate about writing anything</a:t>
            </a:r>
            <a:r>
              <a:rPr lang="en-US" sz="2200" dirty="0"/>
              <a:t>.”</a:t>
            </a:r>
          </a:p>
          <a:p>
            <a:pPr algn="ctr"/>
            <a:r>
              <a:rPr lang="en-US" sz="2400" dirty="0">
                <a:solidFill>
                  <a:srgbClr val="CC0000"/>
                </a:solidFill>
              </a:rPr>
              <a:t>-Laura </a:t>
            </a:r>
            <a:r>
              <a:rPr lang="en-US" sz="2400" dirty="0" err="1">
                <a:solidFill>
                  <a:srgbClr val="CC0000"/>
                </a:solidFill>
              </a:rPr>
              <a:t>Streyle</a:t>
            </a:r>
            <a:r>
              <a:rPr lang="en-US" sz="2400" dirty="0">
                <a:solidFill>
                  <a:srgbClr val="CC0000"/>
                </a:solidFill>
              </a:rPr>
              <a:t>, Madison, Wisconsin</a:t>
            </a:r>
          </a:p>
          <a:p>
            <a:pPr algn="ctr"/>
            <a:r>
              <a:rPr lang="en-US" sz="650" dirty="0">
                <a:solidFill>
                  <a:srgbClr val="CC0000"/>
                </a:solidFill>
              </a:rPr>
              <a:t>by Name Here</a:t>
            </a:r>
          </a:p>
        </p:txBody>
      </p:sp>
      <p:pic>
        <p:nvPicPr>
          <p:cNvPr id="4" name="Google Shape;71;p15">
            <a:extLst>
              <a:ext uri="{FF2B5EF4-FFF2-40B4-BE49-F238E27FC236}">
                <a16:creationId xmlns:a16="http://schemas.microsoft.com/office/drawing/2014/main" id="{5C70FDB9-C1B2-7966-1768-F3979C3CBCF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95594" y="1703906"/>
            <a:ext cx="2311086" cy="3081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0530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78;p16">
            <a:extLst>
              <a:ext uri="{FF2B5EF4-FFF2-40B4-BE49-F238E27FC236}">
                <a16:creationId xmlns:a16="http://schemas.microsoft.com/office/drawing/2014/main" id="{D11682D2-489B-0D25-31BE-4449C6E3D92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2426" y="465475"/>
            <a:ext cx="5939174" cy="445437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79;p16">
            <a:extLst>
              <a:ext uri="{FF2B5EF4-FFF2-40B4-BE49-F238E27FC236}">
                <a16:creationId xmlns:a16="http://schemas.microsoft.com/office/drawing/2014/main" id="{F9AF57D1-AC05-0453-9413-2B127D95A682}"/>
              </a:ext>
            </a:extLst>
          </p:cNvPr>
          <p:cNvSpPr txBox="1">
            <a:spLocks/>
          </p:cNvSpPr>
          <p:nvPr/>
        </p:nvSpPr>
        <p:spPr>
          <a:xfrm>
            <a:off x="4027600" y="0"/>
            <a:ext cx="51165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pPr algn="ctr"/>
            <a:r>
              <a:rPr lang="en-US" sz="2000" dirty="0"/>
              <a:t>“I retired after a 30-year career of teaching. And there are some things I really enjoy about retirement, but things I really miss about teaching, as well. And one of the things that I miss, every day and probably for the rest of my life, is the chance for daily interaction with students. It always gave me joy.”</a:t>
            </a:r>
          </a:p>
          <a:p>
            <a:pPr algn="ctr"/>
            <a:r>
              <a:rPr lang="en-US" sz="2400" dirty="0">
                <a:solidFill>
                  <a:srgbClr val="CC0000"/>
                </a:solidFill>
              </a:rPr>
              <a:t>-Mark </a:t>
            </a:r>
            <a:r>
              <a:rPr lang="en-US" sz="2400" dirty="0" err="1">
                <a:solidFill>
                  <a:srgbClr val="CC0000"/>
                </a:solidFill>
              </a:rPr>
              <a:t>Nepper</a:t>
            </a:r>
            <a:r>
              <a:rPr lang="en-US" sz="2400" dirty="0">
                <a:solidFill>
                  <a:srgbClr val="CC0000"/>
                </a:solidFill>
              </a:rPr>
              <a:t>, Teacher of 30 years at West High School</a:t>
            </a:r>
          </a:p>
          <a:p>
            <a:pPr algn="ctr"/>
            <a:r>
              <a:rPr lang="en-US" sz="2400" dirty="0">
                <a:solidFill>
                  <a:srgbClr val="CC0000"/>
                </a:solidFill>
              </a:rPr>
              <a:t>Youth Press Corps Facilitator  </a:t>
            </a:r>
            <a:r>
              <a:rPr lang="en-US" sz="650" dirty="0">
                <a:solidFill>
                  <a:srgbClr val="CC0000"/>
                </a:solidFill>
              </a:rPr>
              <a:t>by Laura </a:t>
            </a:r>
            <a:r>
              <a:rPr lang="en-US" sz="650" dirty="0" err="1">
                <a:solidFill>
                  <a:srgbClr val="CC0000"/>
                </a:solidFill>
              </a:rPr>
              <a:t>Streyle</a:t>
            </a:r>
            <a:endParaRPr lang="en-US" sz="2400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394496"/>
      </p:ext>
    </p:extLst>
  </p:cSld>
  <p:clrMapOvr>
    <a:masterClrMapping/>
  </p:clrMapOvr>
</p:sld>
</file>

<file path=ppt/theme/theme1.xml><?xml version="1.0" encoding="utf-8"?>
<a:theme xmlns:a="http://schemas.openxmlformats.org/drawingml/2006/main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243</Words>
  <Application>Microsoft Office PowerPoint</Application>
  <PresentationFormat>On-screen Show (16:9)</PresentationFormat>
  <Paragraphs>12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Proxima Nova</vt:lpstr>
      <vt:lpstr>Alfa Slab One</vt:lpstr>
      <vt:lpstr>Gameday</vt:lpstr>
      <vt:lpstr>   Humans of Our Place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Humans of Our Place</dc:title>
  <cp:lastModifiedBy>Luke</cp:lastModifiedBy>
  <cp:revision>1</cp:revision>
  <dcterms:modified xsi:type="dcterms:W3CDTF">2023-01-25T22:21:02Z</dcterms:modified>
</cp:coreProperties>
</file>